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9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3037840" cy="46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25" tIns="46600" rIns="93225" bIns="466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40" y="1"/>
            <a:ext cx="3037840" cy="46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25" tIns="46600" rIns="93225" bIns="466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5963" y="1162050"/>
            <a:ext cx="5578475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25" tIns="46600" rIns="93225" bIns="466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29969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25" tIns="46600" rIns="93225" bIns="466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40" y="8829969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25" tIns="46600" rIns="93225" bIns="466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spcFirstLastPara="1" wrap="square" lIns="93225" tIns="46600" rIns="93225" bIns="466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75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75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0" y="777269"/>
            <a:ext cx="12192000" cy="182878"/>
          </a:xfrm>
          <a:prstGeom prst="rect">
            <a:avLst/>
          </a:prstGeom>
          <a:solidFill>
            <a:srgbClr val="969696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75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75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4000"/>
              <a:buFont typeface="Calibri"/>
              <a:buNone/>
              <a:defRPr sz="4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75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75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609600" y="6528009"/>
            <a:ext cx="2844800" cy="27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3930555" y="6521720"/>
            <a:ext cx="4708477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737600" y="6521720"/>
            <a:ext cx="2844800" cy="3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workrecords.freshdesk.com/support/h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6384475" y="4433450"/>
            <a:ext cx="5321700" cy="22497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b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513171" y="1178956"/>
            <a:ext cx="11193000" cy="13545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de un navegador en el teléfono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vete a </a:t>
            </a:r>
            <a:r>
              <a:rPr lang="en-US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wc.workrecords.com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Selecto  “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Empleado contratado de personal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las opciones de menú para el tipo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trabajo.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320616" y="3285518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484466" y="645212"/>
            <a:ext cx="11222965" cy="53755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Paso 1: Acceder a 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WorkConnect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uso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un smartphone</a:t>
            </a:r>
            <a:endParaRPr dirty="0"/>
          </a:p>
        </p:txBody>
      </p:sp>
      <p:sp>
        <p:nvSpPr>
          <p:cNvPr id="95" name="Google Shape;95;p14"/>
          <p:cNvSpPr/>
          <p:nvPr/>
        </p:nvSpPr>
        <p:spPr>
          <a:xfrm>
            <a:off x="484516" y="2374905"/>
            <a:ext cx="11222965" cy="53755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Paso 2: Registrar y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verificar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WorkConnect</a:t>
            </a:r>
            <a:endParaRPr dirty="0"/>
          </a:p>
        </p:txBody>
      </p:sp>
      <p:sp>
        <p:nvSpPr>
          <p:cNvPr id="96" name="Google Shape;96;p14"/>
          <p:cNvSpPr txBox="1"/>
          <p:nvPr/>
        </p:nvSpPr>
        <p:spPr>
          <a:xfrm>
            <a:off x="499450" y="2949804"/>
            <a:ext cx="11193000" cy="1200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en su SSN y la primera inicial del nombre y apellido.  Seleccione “Siguiente”.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Verifique su nombre , entrar en 4-PIN del dígito . Seleccione  “si”.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Actualizar o confirmar su información . Selección  “siguiente”.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cuando apuntado , haga clic en “acepto” para aceptar el uso de cookies en el sitio web.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6384471" y="4212428"/>
            <a:ext cx="5321700" cy="5376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Paso 4: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Facturar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WorkConnect</a:t>
            </a:r>
            <a:endParaRPr dirty="0"/>
          </a:p>
        </p:txBody>
      </p:sp>
      <p:sp>
        <p:nvSpPr>
          <p:cNvPr id="98" name="Google Shape;98;p14"/>
          <p:cNvSpPr/>
          <p:nvPr/>
        </p:nvSpPr>
        <p:spPr>
          <a:xfrm>
            <a:off x="483078" y="4212428"/>
            <a:ext cx="5774379" cy="53755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Paso 3: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Guardar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aplicación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teléfono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 l="22102" t="8583" r="20108" b="26698"/>
          <a:stretch/>
        </p:blipFill>
        <p:spPr>
          <a:xfrm>
            <a:off x="5396543" y="5861310"/>
            <a:ext cx="699457" cy="66505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4">
            <a:alphaModFix/>
          </a:blip>
          <a:srcRect l="9224" t="75843" b="11211"/>
          <a:stretch/>
        </p:blipFill>
        <p:spPr>
          <a:xfrm>
            <a:off x="8599336" y="3174436"/>
            <a:ext cx="2680150" cy="68056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02" name="Google Shape;102;p14" descr="A picture containing text, clipart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8800" y="86200"/>
            <a:ext cx="1645925" cy="39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/>
        </p:nvSpPr>
        <p:spPr>
          <a:xfrm>
            <a:off x="1950950" y="40175"/>
            <a:ext cx="7984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INSTRUCCIONES PARA REGISTRARSE COMO NUEVO USUARIO</a:t>
            </a:r>
            <a:endParaRPr sz="2600" cap="none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/>
          <p:nvPr/>
        </p:nvSpPr>
        <p:spPr>
          <a:xfrm rot="-1355089">
            <a:off x="7689143" y="3625006"/>
            <a:ext cx="1018616" cy="95885"/>
          </a:xfrm>
          <a:prstGeom prst="rightArrow">
            <a:avLst>
              <a:gd name="adj1" fmla="val 0"/>
              <a:gd name="adj2" fmla="val 108165"/>
            </a:avLst>
          </a:prstGeom>
          <a:solidFill>
            <a:srgbClr val="C00000"/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4" descr="A picture containing text, clipart, sign, vector graphics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889188" y="157212"/>
            <a:ext cx="2026181" cy="34466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4"/>
          <p:cNvSpPr/>
          <p:nvPr/>
        </p:nvSpPr>
        <p:spPr>
          <a:xfrm rot="2434910">
            <a:off x="9719856" y="1531961"/>
            <a:ext cx="319062" cy="70027"/>
          </a:xfrm>
          <a:prstGeom prst="rightArrow">
            <a:avLst>
              <a:gd name="adj1" fmla="val 0"/>
              <a:gd name="adj2" fmla="val 108165"/>
            </a:avLst>
          </a:prstGeom>
          <a:solidFill>
            <a:srgbClr val="C00000"/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483057" y="4751825"/>
            <a:ext cx="5774400" cy="19083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513171" y="4883700"/>
            <a:ext cx="6255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obtener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instrucciones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agregar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WorkConnect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aplicación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pantalla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teléfono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https://workrecords.freshdesk.com/support/home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496147-14F9-76D2-B551-6986BF97BA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88950" y="745375"/>
            <a:ext cx="1204176" cy="2017897"/>
          </a:xfrm>
          <a:prstGeom prst="rect">
            <a:avLst/>
          </a:prstGeom>
        </p:spPr>
      </p:pic>
      <p:sp>
        <p:nvSpPr>
          <p:cNvPr id="109" name="Google Shape;109;p14"/>
          <p:cNvSpPr/>
          <p:nvPr/>
        </p:nvSpPr>
        <p:spPr>
          <a:xfrm>
            <a:off x="8414140" y="1304181"/>
            <a:ext cx="1360796" cy="251644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6DCB7B-24CD-9CEF-C767-AAC27FBECC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74936" y="1677244"/>
            <a:ext cx="1852271" cy="2024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E173B8-C4BD-5495-FA59-CC470B8947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134564" y="4812052"/>
            <a:ext cx="1354522" cy="5916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084A51-790D-6064-E602-478E40E606E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79387" y="5481696"/>
            <a:ext cx="1720938" cy="113035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6CA2B88-809E-8047-B4F9-52B02C0D45E5}"/>
              </a:ext>
            </a:extLst>
          </p:cNvPr>
          <p:cNvSpPr txBox="1"/>
          <p:nvPr/>
        </p:nvSpPr>
        <p:spPr>
          <a:xfrm>
            <a:off x="6324973" y="4768712"/>
            <a:ext cx="3698352" cy="1944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ES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Escanee el código QR con el teléfono y siga las indicaciones de la pantalla para comprobar su turno.</a:t>
            </a:r>
            <a:endParaRPr lang="es-ES" sz="1600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s-ES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Seleccione “permitir” para dejar </a:t>
            </a:r>
            <a:r>
              <a:rPr lang="es-ES" sz="16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WorkConnect</a:t>
            </a:r>
            <a:br>
              <a:rPr lang="es-ES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</a:br>
            <a:r>
              <a:rPr lang="es-ES" sz="1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acceder a su cámara usa tu ubicación actual</a:t>
            </a:r>
            <a:endParaRPr lang="en-US" sz="1600" dirty="0">
              <a:solidFill>
                <a:schemeClr val="dk1"/>
              </a:solidFill>
              <a:latin typeface="Calibri"/>
              <a:cs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A4B0949-68CC-9607-1D33-FC534F669F2D}"/>
              </a:ext>
            </a:extLst>
          </p:cNvPr>
          <p:cNvSpPr/>
          <p:nvPr/>
        </p:nvSpPr>
        <p:spPr>
          <a:xfrm>
            <a:off x="6416616" y="5481696"/>
            <a:ext cx="185352" cy="2333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E2A11ADF-FCD2-9557-4D2A-9B47B44F8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100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Seleccione "permitir" para permitir que WorkConnect acceda a su cámara y a su ubicación actual</a:t>
            </a:r>
            <a:r>
              <a:rPr kumimoji="0" lang="es-E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220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inherit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Heather Mayfield</cp:lastModifiedBy>
  <cp:revision>1</cp:revision>
  <dcterms:modified xsi:type="dcterms:W3CDTF">2022-05-09T15:13:23Z</dcterms:modified>
</cp:coreProperties>
</file>